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67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59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6858000" cy="9903460" type="A4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dbbee42-fcd1-4159-83d1-9b1ae4ef8db8}">
          <p14:sldIdLst>
            <p14:sldId id="267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59"/>
          </p14:sldIdLst>
        </p14:section>
        <p14:section name="无标题节" id="{a4cdbf3f-9c8d-4821-a652-4c7090e30ffd}">
          <p14:sldIdLst>
            <p14:sldId id="268"/>
            <p14:sldId id="269"/>
            <p14:sldId id="270"/>
            <p14:sldId id="271"/>
            <p14:sldId id="272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144" userDrawn="1">
          <p15:clr>
            <a:srgbClr val="A4A3A4"/>
          </p15:clr>
        </p15:guide>
        <p15:guide id="2" pos="221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2BA02"/>
    <a:srgbClr val="7DDFD7"/>
    <a:srgbClr val="75BD42"/>
    <a:srgbClr val="FED961"/>
    <a:srgbClr val="E54C5E"/>
    <a:srgbClr val="30C0B4"/>
    <a:srgbClr val="4874CB"/>
    <a:srgbClr val="DCDCDC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3144"/>
        <p:guide pos="221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360461" y="1143000"/>
            <a:ext cx="2137079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674325" y="1320480"/>
            <a:ext cx="5512050" cy="3711901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45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674325" y="5141554"/>
            <a:ext cx="5512050" cy="2126285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 spc="2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342225" y="1117729"/>
            <a:ext cx="6172200" cy="791768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74325" y="3587131"/>
            <a:ext cx="5512050" cy="1471243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45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674325" y="5141554"/>
            <a:ext cx="5512050" cy="681035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18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8005827"/>
            <a:ext cx="6170175" cy="1018953"/>
          </a:xfrm>
        </p:spPr>
        <p:txBody>
          <a:bodyPr vert="horz" lIns="90000" tIns="46800" rIns="90000" bIns="46800" rtlCol="0" anchor="ctr" anchorCtr="0">
            <a:noAutofit/>
          </a:bodyPr>
          <a:lstStyle>
            <a:lvl1pPr>
              <a:defRPr sz="4400" u="none" strike="noStrike" kern="1200" cap="none" spc="600" normalizeH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342225" y="1049918"/>
            <a:ext cx="6170175" cy="6872735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119825" y="5557453"/>
            <a:ext cx="4369950" cy="1107332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33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119825" y="6664785"/>
            <a:ext cx="4369950" cy="1252896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878587"/>
            <a:ext cx="6170175" cy="1018953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342225" y="2167875"/>
            <a:ext cx="2911950" cy="6857138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3606525" y="2167875"/>
            <a:ext cx="2911950" cy="6857138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878587"/>
            <a:ext cx="6170175" cy="1018953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42225" y="2063900"/>
            <a:ext cx="3005100" cy="551066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342225" y="2677351"/>
            <a:ext cx="3005100" cy="6347662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3507609" y="2053111"/>
            <a:ext cx="3005100" cy="551066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3507609" y="2677351"/>
            <a:ext cx="3005100" cy="6347662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878587"/>
            <a:ext cx="6170175" cy="1018953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342225" y="2245856"/>
            <a:ext cx="2943606" cy="6654388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3572100" y="2245856"/>
            <a:ext cx="2940300" cy="6654388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5757075" y="1320480"/>
            <a:ext cx="587250" cy="726264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1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514350" y="1320480"/>
            <a:ext cx="5157675" cy="7262640"/>
          </a:xfrm>
        </p:spPr>
        <p:txBody>
          <a:bodyPr vert="eaVert" lIns="46800" tIns="46800" rIns="46800" bIns="46800"/>
          <a:lstStyle>
            <a:lvl1pPr marL="171450" indent="-171450">
              <a:spcAft>
                <a:spcPts val="1000"/>
              </a:spcAft>
              <a:defRPr spc="300"/>
            </a:lvl1pPr>
            <a:lvl2pPr marL="514350" indent="-171450">
              <a:defRPr spc="300"/>
            </a:lvl2pPr>
            <a:lvl3pPr marL="857250" indent="-171450">
              <a:defRPr spc="300"/>
            </a:lvl3pPr>
            <a:lvl4pPr marL="1200150" indent="-171450">
              <a:defRPr spc="300"/>
            </a:lvl4pPr>
            <a:lvl5pPr marL="1543050" indent="-17145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342225" y="878587"/>
            <a:ext cx="6170175" cy="1018953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342225" y="2152278"/>
            <a:ext cx="6170175" cy="687273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344250" y="9118590"/>
            <a:ext cx="1518750" cy="457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2315250" y="9118590"/>
            <a:ext cx="2227500" cy="457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4993650" y="9118590"/>
            <a:ext cx="1518750" cy="457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7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3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5143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207135" algn="l"/>
          <a:tab pos="1207135" algn="l"/>
          <a:tab pos="1207135" algn="l"/>
          <a:tab pos="1207135" algn="l"/>
        </a:tabLst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8572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2001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15430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72.xml"/><Relationship Id="rId7" Type="http://schemas.openxmlformats.org/officeDocument/2006/relationships/slide" Target="slide14.xml"/><Relationship Id="rId6" Type="http://schemas.openxmlformats.org/officeDocument/2006/relationships/slide" Target="slide13.xml"/><Relationship Id="rId5" Type="http://schemas.openxmlformats.org/officeDocument/2006/relationships/slide" Target="slide16.xml"/><Relationship Id="rId4" Type="http://schemas.openxmlformats.org/officeDocument/2006/relationships/slide" Target="slide17.xml"/><Relationship Id="rId3" Type="http://schemas.openxmlformats.org/officeDocument/2006/relationships/slide" Target="slide15.xml"/><Relationship Id="rId2" Type="http://schemas.openxmlformats.org/officeDocument/2006/relationships/slide" Target="slide12.xml"/><Relationship Id="rId1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2" Type="http://schemas.openxmlformats.org/officeDocument/2006/relationships/slide" Target="slide10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4.xml"/><Relationship Id="rId2" Type="http://schemas.openxmlformats.org/officeDocument/2006/relationships/slide" Target="slide10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2" Type="http://schemas.openxmlformats.org/officeDocument/2006/relationships/slide" Target="slide10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6.xml"/><Relationship Id="rId2" Type="http://schemas.openxmlformats.org/officeDocument/2006/relationships/slide" Target="slide10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7.xml"/><Relationship Id="rId2" Type="http://schemas.openxmlformats.org/officeDocument/2006/relationships/slide" Target="slide10.xml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8.xml"/><Relationship Id="rId2" Type="http://schemas.openxmlformats.org/officeDocument/2006/relationships/slide" Target="slide10.xml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slide" Target="slide10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63245" y="6650990"/>
            <a:ext cx="5731510" cy="35712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6600">
                <a:latin typeface="+mj-ea"/>
                <a:ea typeface="+mj-ea"/>
              </a:rPr>
              <a:t>Carlos Count Kittens</a:t>
            </a:r>
            <a:endParaRPr lang="en-US" altLang="zh-CN" sz="6600">
              <a:latin typeface="+mj-ea"/>
              <a:ea typeface="+mj-ea"/>
            </a:endParaRPr>
          </a:p>
        </p:txBody>
      </p:sp>
      <p:pic>
        <p:nvPicPr>
          <p:cNvPr id="2" name="图片 1" descr="屏幕截图 2025-03-27 1633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808730"/>
            <a:ext cx="6858000" cy="2286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280035" y="7647940"/>
            <a:ext cx="6474460" cy="21717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4400">
                <a:latin typeface="+mj-ea"/>
                <a:ea typeface="+mj-ea"/>
              </a:rPr>
              <a:t>Click on the colored buttons to start getting to know the numbers!</a:t>
            </a:r>
            <a:endParaRPr lang="en-US" altLang="zh-CN" sz="4400">
              <a:latin typeface="+mj-ea"/>
              <a:ea typeface="+mj-ea"/>
            </a:endParaRPr>
          </a:p>
        </p:txBody>
      </p:sp>
      <p:sp>
        <p:nvSpPr>
          <p:cNvPr id="2" name="椭圆 1">
            <a:hlinkClick r:id="rId1" tooltip="" action="ppaction://hlinksldjump"/>
          </p:cNvPr>
          <p:cNvSpPr/>
          <p:nvPr/>
        </p:nvSpPr>
        <p:spPr>
          <a:xfrm>
            <a:off x="1889125" y="2237105"/>
            <a:ext cx="548005" cy="5670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椭圆 15">
            <a:hlinkClick r:id="rId2" tooltip="" action="ppaction://hlinksldjump"/>
          </p:cNvPr>
          <p:cNvSpPr/>
          <p:nvPr/>
        </p:nvSpPr>
        <p:spPr>
          <a:xfrm>
            <a:off x="4550410" y="2345055"/>
            <a:ext cx="548005" cy="5670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>
            <a:hlinkClick r:id="rId3" tooltip="" action="ppaction://hlinksldjump"/>
          </p:cNvPr>
          <p:cNvSpPr/>
          <p:nvPr/>
        </p:nvSpPr>
        <p:spPr>
          <a:xfrm>
            <a:off x="5355590" y="4836160"/>
            <a:ext cx="548005" cy="56705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椭圆 18">
            <a:hlinkClick r:id="rId4" tooltip="" action="ppaction://hlinksldjump"/>
          </p:cNvPr>
          <p:cNvSpPr/>
          <p:nvPr/>
        </p:nvSpPr>
        <p:spPr>
          <a:xfrm>
            <a:off x="4550410" y="6904990"/>
            <a:ext cx="548005" cy="56705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椭圆 19">
            <a:hlinkClick r:id="rId5" tooltip="" action="ppaction://hlinksldjump"/>
          </p:cNvPr>
          <p:cNvSpPr/>
          <p:nvPr/>
        </p:nvSpPr>
        <p:spPr>
          <a:xfrm>
            <a:off x="1947545" y="6704965"/>
            <a:ext cx="548005" cy="56705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椭圆 20">
            <a:hlinkClick r:id="rId6" tooltip="" action="ppaction://hlinksldjump"/>
          </p:cNvPr>
          <p:cNvSpPr/>
          <p:nvPr/>
        </p:nvSpPr>
        <p:spPr>
          <a:xfrm>
            <a:off x="1150620" y="4703445"/>
            <a:ext cx="548005" cy="56705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椭圆 21">
            <a:hlinkClick r:id="rId7" tooltip="" action="ppaction://hlinksldjump"/>
          </p:cNvPr>
          <p:cNvSpPr/>
          <p:nvPr/>
        </p:nvSpPr>
        <p:spPr>
          <a:xfrm>
            <a:off x="3239770" y="4417695"/>
            <a:ext cx="548005" cy="56705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254125" y="1286510"/>
            <a:ext cx="2204720" cy="819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>
                <a:solidFill>
                  <a:srgbClr val="4874CB"/>
                </a:solidFill>
                <a:latin typeface="+mj-ea"/>
                <a:ea typeface="+mj-ea"/>
              </a:rPr>
              <a:t>one</a:t>
            </a:r>
            <a:endParaRPr lang="en-US" altLang="zh-CN" sz="6000">
              <a:solidFill>
                <a:srgbClr val="4874CB"/>
              </a:solidFill>
              <a:latin typeface="+mj-ea"/>
              <a:ea typeface="+mj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098290" y="1222375"/>
            <a:ext cx="2204720" cy="819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>
                <a:solidFill>
                  <a:srgbClr val="30C0B4"/>
                </a:solidFill>
                <a:latin typeface="+mj-ea"/>
                <a:ea typeface="+mj-ea"/>
              </a:rPr>
              <a:t>two</a:t>
            </a:r>
            <a:endParaRPr lang="en-US" altLang="zh-CN" sz="6000">
              <a:solidFill>
                <a:srgbClr val="30C0B4"/>
              </a:solidFill>
              <a:latin typeface="+mj-ea"/>
              <a:ea typeface="+mj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80035" y="3727450"/>
            <a:ext cx="2204720" cy="819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>
                <a:solidFill>
                  <a:srgbClr val="E54C5E"/>
                </a:solidFill>
                <a:latin typeface="+mj-ea"/>
                <a:ea typeface="+mj-ea"/>
              </a:rPr>
              <a:t>three</a:t>
            </a:r>
            <a:endParaRPr lang="en-US" altLang="zh-CN" sz="6000">
              <a:solidFill>
                <a:srgbClr val="E54C5E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590165" y="3522345"/>
            <a:ext cx="2204720" cy="819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>
                <a:solidFill>
                  <a:srgbClr val="FED961"/>
                </a:solidFill>
                <a:latin typeface="+mj-ea"/>
                <a:ea typeface="+mj-ea"/>
              </a:rPr>
              <a:t>four</a:t>
            </a:r>
            <a:endParaRPr lang="en-US" altLang="zh-CN" sz="6000">
              <a:solidFill>
                <a:srgbClr val="FED961"/>
              </a:solidFill>
              <a:latin typeface="+mj-ea"/>
              <a:ea typeface="+mj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736465" y="3943350"/>
            <a:ext cx="2204720" cy="819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>
                <a:solidFill>
                  <a:srgbClr val="75BD42"/>
                </a:solidFill>
                <a:latin typeface="+mj-ea"/>
                <a:ea typeface="+mj-ea"/>
              </a:rPr>
              <a:t>five</a:t>
            </a:r>
            <a:endParaRPr lang="en-US" altLang="zh-CN" sz="6000">
              <a:solidFill>
                <a:srgbClr val="75BD42"/>
              </a:solidFill>
              <a:latin typeface="+mj-ea"/>
              <a:ea typeface="+mj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664970" y="5776595"/>
            <a:ext cx="2204720" cy="819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>
                <a:solidFill>
                  <a:srgbClr val="7DDFD7"/>
                </a:solidFill>
                <a:latin typeface="+mj-ea"/>
                <a:ea typeface="+mj-ea"/>
              </a:rPr>
              <a:t>six</a:t>
            </a:r>
            <a:endParaRPr lang="en-US" altLang="zh-CN" sz="6000">
              <a:solidFill>
                <a:srgbClr val="7DDFD7"/>
              </a:solidFill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787775" y="5952490"/>
            <a:ext cx="2586355" cy="8191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6000">
                <a:solidFill>
                  <a:srgbClr val="F2BA02"/>
                </a:solidFill>
                <a:latin typeface="+mj-ea"/>
                <a:ea typeface="+mj-ea"/>
              </a:rPr>
              <a:t>seven</a:t>
            </a:r>
            <a:endParaRPr lang="en-US" altLang="zh-CN" sz="6000">
              <a:solidFill>
                <a:srgbClr val="F2BA02"/>
              </a:solidFill>
              <a:latin typeface="+mj-ea"/>
              <a:ea typeface="+mj-ea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Carlos has one kitten.</a:t>
            </a:r>
            <a:endParaRPr lang="en-US" altLang="zh-CN"/>
          </a:p>
        </p:txBody>
      </p:sp>
      <p:pic>
        <p:nvPicPr>
          <p:cNvPr id="4" name="内容占位符 3" descr="屏幕截图 2025-03-27 16335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882900"/>
            <a:ext cx="6170295" cy="3205480"/>
          </a:xfrm>
          <a:prstGeom prst="rect">
            <a:avLst/>
          </a:prstGeom>
        </p:spPr>
      </p:pic>
      <p:sp>
        <p:nvSpPr>
          <p:cNvPr id="5" name="文本框 4">
            <a:hlinkClick r:id="rId2" tooltip="" action="ppaction://hlinksldjump"/>
          </p:cNvPr>
          <p:cNvSpPr txBox="1"/>
          <p:nvPr/>
        </p:nvSpPr>
        <p:spPr>
          <a:xfrm>
            <a:off x="4891405" y="9024620"/>
            <a:ext cx="1737995" cy="64516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Return</a:t>
            </a:r>
            <a:endParaRPr lang="en-US" altLang="zh-CN" sz="3600" b="1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two kittens.</a:t>
            </a:r>
            <a:endParaRPr lang="zh-CN" altLang="en-US"/>
          </a:p>
        </p:txBody>
      </p:sp>
      <p:pic>
        <p:nvPicPr>
          <p:cNvPr id="4" name="内容占位符 3" descr="屏幕截图 2025-03-27 16335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22270"/>
            <a:ext cx="6170295" cy="3127375"/>
          </a:xfrm>
          <a:prstGeom prst="rect">
            <a:avLst/>
          </a:prstGeom>
        </p:spPr>
      </p:pic>
      <p:sp>
        <p:nvSpPr>
          <p:cNvPr id="5" name="文本框 4">
            <a:hlinkClick r:id="rId2" action="ppaction://hlinksldjump"/>
          </p:cNvPr>
          <p:cNvSpPr txBox="1"/>
          <p:nvPr/>
        </p:nvSpPr>
        <p:spPr>
          <a:xfrm>
            <a:off x="4891405" y="9024620"/>
            <a:ext cx="1737995" cy="64516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Return</a:t>
            </a:r>
            <a:endParaRPr lang="en-US" altLang="zh-CN" sz="3600" b="1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three kittens.</a:t>
            </a:r>
            <a:endParaRPr lang="zh-CN" altLang="en-US"/>
          </a:p>
        </p:txBody>
      </p:sp>
      <p:pic>
        <p:nvPicPr>
          <p:cNvPr id="4" name="内容占位符 3" descr="屏幕截图 2025-03-27 16340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29255"/>
            <a:ext cx="6170295" cy="3112770"/>
          </a:xfrm>
          <a:prstGeom prst="rect">
            <a:avLst/>
          </a:prstGeom>
        </p:spPr>
      </p:pic>
      <p:sp>
        <p:nvSpPr>
          <p:cNvPr id="5" name="文本框 4">
            <a:hlinkClick r:id="rId2" action="ppaction://hlinksldjump"/>
          </p:cNvPr>
          <p:cNvSpPr txBox="1"/>
          <p:nvPr/>
        </p:nvSpPr>
        <p:spPr>
          <a:xfrm>
            <a:off x="4891405" y="9024620"/>
            <a:ext cx="1737995" cy="64516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Return</a:t>
            </a:r>
            <a:endParaRPr lang="en-US" altLang="zh-CN" sz="3600" b="1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four kittens.</a:t>
            </a:r>
            <a:endParaRPr lang="zh-CN" altLang="en-US"/>
          </a:p>
        </p:txBody>
      </p:sp>
      <p:pic>
        <p:nvPicPr>
          <p:cNvPr id="4" name="内容占位符 3" descr="屏幕截图 2025-03-27 16340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10205"/>
            <a:ext cx="6170295" cy="3150870"/>
          </a:xfrm>
          <a:prstGeom prst="rect">
            <a:avLst/>
          </a:prstGeom>
        </p:spPr>
      </p:pic>
      <p:sp>
        <p:nvSpPr>
          <p:cNvPr id="5" name="文本框 4">
            <a:hlinkClick r:id="rId2" action="ppaction://hlinksldjump"/>
          </p:cNvPr>
          <p:cNvSpPr txBox="1"/>
          <p:nvPr/>
        </p:nvSpPr>
        <p:spPr>
          <a:xfrm>
            <a:off x="4891405" y="9024620"/>
            <a:ext cx="1737995" cy="64516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Return</a:t>
            </a:r>
            <a:endParaRPr lang="en-US" altLang="zh-CN" sz="3600" b="1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five kittens.</a:t>
            </a:r>
            <a:endParaRPr lang="zh-CN" altLang="en-US"/>
          </a:p>
        </p:txBody>
      </p:sp>
      <p:pic>
        <p:nvPicPr>
          <p:cNvPr id="4" name="内容占位符 3" descr="屏幕截图 2025-03-27 16341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01315"/>
            <a:ext cx="6170295" cy="3169285"/>
          </a:xfrm>
          <a:prstGeom prst="rect">
            <a:avLst/>
          </a:prstGeom>
        </p:spPr>
      </p:pic>
      <p:sp>
        <p:nvSpPr>
          <p:cNvPr id="5" name="文本框 4">
            <a:hlinkClick r:id="rId2" action="ppaction://hlinksldjump"/>
          </p:cNvPr>
          <p:cNvSpPr txBox="1"/>
          <p:nvPr/>
        </p:nvSpPr>
        <p:spPr>
          <a:xfrm>
            <a:off x="4891405" y="9024620"/>
            <a:ext cx="1737995" cy="64516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Return</a:t>
            </a:r>
            <a:endParaRPr lang="en-US" altLang="zh-CN" sz="3600" b="1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six kittens.</a:t>
            </a:r>
            <a:endParaRPr lang="zh-CN" altLang="en-US"/>
          </a:p>
        </p:txBody>
      </p:sp>
      <p:pic>
        <p:nvPicPr>
          <p:cNvPr id="4" name="内容占位符 3" descr="屏幕截图 2025-03-27 16341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10205"/>
            <a:ext cx="6170295" cy="3150870"/>
          </a:xfrm>
          <a:prstGeom prst="rect">
            <a:avLst/>
          </a:prstGeom>
        </p:spPr>
      </p:pic>
      <p:sp>
        <p:nvSpPr>
          <p:cNvPr id="5" name="文本框 4">
            <a:hlinkClick r:id="rId2" action="ppaction://hlinksldjump"/>
          </p:cNvPr>
          <p:cNvSpPr txBox="1"/>
          <p:nvPr/>
        </p:nvSpPr>
        <p:spPr>
          <a:xfrm>
            <a:off x="4891405" y="9024620"/>
            <a:ext cx="1737995" cy="64516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Return</a:t>
            </a:r>
            <a:endParaRPr lang="en-US" altLang="zh-CN" sz="3600" b="1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seven kittens.</a:t>
            </a:r>
            <a:endParaRPr lang="zh-CN" altLang="en-US"/>
          </a:p>
        </p:txBody>
      </p:sp>
      <p:pic>
        <p:nvPicPr>
          <p:cNvPr id="4" name="内容占位符 3" descr="屏幕截图 2025-03-27 16342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24175"/>
            <a:ext cx="6170295" cy="3122930"/>
          </a:xfrm>
          <a:prstGeom prst="rect">
            <a:avLst/>
          </a:prstGeom>
        </p:spPr>
      </p:pic>
      <p:sp>
        <p:nvSpPr>
          <p:cNvPr id="5" name="文本框 4">
            <a:hlinkClick r:id="rId2" action="ppaction://hlinksldjump"/>
          </p:cNvPr>
          <p:cNvSpPr txBox="1"/>
          <p:nvPr/>
        </p:nvSpPr>
        <p:spPr>
          <a:xfrm>
            <a:off x="4891405" y="9024620"/>
            <a:ext cx="1737995" cy="645160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p>
            <a:r>
              <a:rPr lang="en-US" altLang="zh-CN" sz="3600" b="1">
                <a:solidFill>
                  <a:schemeClr val="bg1"/>
                </a:solidFill>
              </a:rPr>
              <a:t>Return</a:t>
            </a:r>
            <a:endParaRPr lang="en-US" altLang="zh-CN" sz="3600" b="1">
              <a:solidFill>
                <a:schemeClr val="bg1"/>
              </a:solidFill>
            </a:endParaRPr>
          </a:p>
        </p:txBody>
      </p:sp>
    </p:spTree>
    <p:custDataLst>
      <p:tags r:id="rId3"/>
    </p:custData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Carlos has one kitten.</a:t>
            </a:r>
            <a:endParaRPr lang="en-US" altLang="zh-CN"/>
          </a:p>
        </p:txBody>
      </p:sp>
      <p:pic>
        <p:nvPicPr>
          <p:cNvPr id="4" name="内容占位符 3" descr="屏幕截图 2025-03-27 16335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882900"/>
            <a:ext cx="6170295" cy="320548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two kittens.</a:t>
            </a:r>
            <a:endParaRPr lang="zh-CN" altLang="en-US"/>
          </a:p>
        </p:txBody>
      </p:sp>
      <p:pic>
        <p:nvPicPr>
          <p:cNvPr id="4" name="内容占位符 3" descr="屏幕截图 2025-03-27 16335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22270"/>
            <a:ext cx="6170295" cy="31273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three kittens.</a:t>
            </a:r>
            <a:endParaRPr lang="zh-CN" altLang="en-US"/>
          </a:p>
        </p:txBody>
      </p:sp>
      <p:pic>
        <p:nvPicPr>
          <p:cNvPr id="4" name="内容占位符 3" descr="屏幕截图 2025-03-27 16340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29255"/>
            <a:ext cx="6170295" cy="31127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four kittens.</a:t>
            </a:r>
            <a:endParaRPr lang="zh-CN" altLang="en-US"/>
          </a:p>
        </p:txBody>
      </p:sp>
      <p:pic>
        <p:nvPicPr>
          <p:cNvPr id="4" name="内容占位符 3" descr="屏幕截图 2025-03-27 16340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10205"/>
            <a:ext cx="6170295" cy="31508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five kittens.</a:t>
            </a:r>
            <a:endParaRPr lang="zh-CN" altLang="en-US"/>
          </a:p>
        </p:txBody>
      </p:sp>
      <p:pic>
        <p:nvPicPr>
          <p:cNvPr id="4" name="内容占位符 3" descr="屏幕截图 2025-03-27 16341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01315"/>
            <a:ext cx="6170295" cy="316928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six kittens.</a:t>
            </a:r>
            <a:endParaRPr lang="zh-CN" altLang="en-US"/>
          </a:p>
        </p:txBody>
      </p:sp>
      <p:pic>
        <p:nvPicPr>
          <p:cNvPr id="4" name="内容占位符 3" descr="屏幕截图 2025-03-27 16341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10205"/>
            <a:ext cx="6170295" cy="31508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seven kittens.</a:t>
            </a:r>
            <a:endParaRPr lang="zh-CN" altLang="en-US"/>
          </a:p>
        </p:txBody>
      </p:sp>
      <p:pic>
        <p:nvPicPr>
          <p:cNvPr id="4" name="内容占位符 3" descr="屏幕截图 2025-03-27 16342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924175"/>
            <a:ext cx="6170295" cy="31229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Carlos has too many kittens!</a:t>
            </a:r>
            <a:endParaRPr lang="zh-CN" altLang="en-US"/>
          </a:p>
        </p:txBody>
      </p:sp>
      <p:pic>
        <p:nvPicPr>
          <p:cNvPr id="4" name="内容占位符 3" descr="屏幕截图 2025-03-27 16342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265" y="2891790"/>
            <a:ext cx="6170295" cy="31883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515</Words>
  <Application>WPS 演示</Application>
  <PresentationFormat>宽屏</PresentationFormat>
  <Paragraphs>62</Paragraphs>
  <Slides>17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Carlos has one kitten.</vt:lpstr>
      <vt:lpstr>Carlos has two kittens.</vt:lpstr>
      <vt:lpstr>Carlos has three kittens.</vt:lpstr>
      <vt:lpstr>Carlos has four kittens.</vt:lpstr>
      <vt:lpstr>Carlos has five kittens.</vt:lpstr>
      <vt:lpstr>Carlos has six kittens.</vt:lpstr>
      <vt:lpstr>Carlos has seven kittens.</vt:lpstr>
      <vt:lpstr>Carlos has too many kittens!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Linda.璽</cp:lastModifiedBy>
  <cp:revision>160</cp:revision>
  <dcterms:created xsi:type="dcterms:W3CDTF">2019-06-19T02:08:00Z</dcterms:created>
  <dcterms:modified xsi:type="dcterms:W3CDTF">2025-03-27T09:09:05Z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2052-12.1.0.20305</vt:lpwstr>
  </property>
  <property fmtid="{D5CDD505-2E9C-101B-9397-08002B2CF9AE}" pid="3" name="ICV">
    <vt:lpwstr>83B536A5E9974C32B42FC312A2FCD06F_11</vt:lpwstr>
  </property>
</Properties>
</file>